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6DCB-31D3-4A58-A729-7CA9AD763B6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A18E-650C-40FA-8D57-6A32C993250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6DCB-31D3-4A58-A729-7CA9AD763B6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A18E-650C-40FA-8D57-6A32C99325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6DCB-31D3-4A58-A729-7CA9AD763B6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A18E-650C-40FA-8D57-6A32C99325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6DCB-31D3-4A58-A729-7CA9AD763B6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A18E-650C-40FA-8D57-6A32C99325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6DCB-31D3-4A58-A729-7CA9AD763B6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A18E-650C-40FA-8D57-6A32C993250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6DCB-31D3-4A58-A729-7CA9AD763B6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A18E-650C-40FA-8D57-6A32C99325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6DCB-31D3-4A58-A729-7CA9AD763B6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A18E-650C-40FA-8D57-6A32C99325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6DCB-31D3-4A58-A729-7CA9AD763B6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A18E-650C-40FA-8D57-6A32C99325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6DCB-31D3-4A58-A729-7CA9AD763B6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A18E-650C-40FA-8D57-6A32C99325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96DCB-31D3-4A58-A729-7CA9AD763B6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EAA18E-650C-40FA-8D57-6A32C993250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CC396DCB-31D3-4A58-A729-7CA9AD763B6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4EAA18E-650C-40FA-8D57-6A32C993250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CC396DCB-31D3-4A58-A729-7CA9AD763B6C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4EAA18E-650C-40FA-8D57-6A32C993250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reentoaster.com/watch/stV0hWREdIR1xZQ15bXltcUlBT/graha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fre3420fall2010.wikispaces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Technology in the modern language curriculum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Marie </a:t>
            </a:r>
            <a:r>
              <a:rPr lang="en-US" dirty="0" err="1" smtClean="0"/>
              <a:t>Léticée</a:t>
            </a:r>
            <a:endParaRPr lang="en-US" dirty="0" smtClean="0"/>
          </a:p>
          <a:p>
            <a:r>
              <a:rPr lang="en-US" dirty="0" smtClean="0"/>
              <a:t>Modern Languages &amp; Literatures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wordpress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E-portfolio and showcase</a:t>
            </a:r>
          </a:p>
          <a:p>
            <a:pPr lvl="1"/>
            <a:r>
              <a:rPr lang="en-US" dirty="0" smtClean="0"/>
              <a:t>Final document where students display their work</a:t>
            </a:r>
          </a:p>
          <a:p>
            <a:pPr lvl="2"/>
            <a:r>
              <a:rPr lang="en-US" dirty="0" smtClean="0"/>
              <a:t>http://fre3420fall2010.wikispaces.com/ 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platform(s)?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Webcourses</a:t>
            </a:r>
            <a:endParaRPr lang="en-US" dirty="0" smtClean="0"/>
          </a:p>
          <a:p>
            <a:r>
              <a:rPr lang="en-US" dirty="0" err="1" smtClean="0"/>
              <a:t>Facebook</a:t>
            </a:r>
            <a:endParaRPr lang="en-US" dirty="0" smtClean="0"/>
          </a:p>
          <a:p>
            <a:r>
              <a:rPr lang="en-US" dirty="0" err="1" smtClean="0"/>
              <a:t>itunesU</a:t>
            </a:r>
            <a:endParaRPr lang="en-US" dirty="0" smtClean="0"/>
          </a:p>
          <a:p>
            <a:r>
              <a:rPr lang="en-US" dirty="0" err="1" smtClean="0"/>
              <a:t>Screetoaster</a:t>
            </a:r>
            <a:endParaRPr lang="en-US" dirty="0" smtClean="0"/>
          </a:p>
          <a:p>
            <a:r>
              <a:rPr lang="en-US" dirty="0" err="1" smtClean="0"/>
              <a:t>Wikispaces</a:t>
            </a:r>
            <a:endParaRPr lang="en-US" dirty="0" smtClean="0"/>
          </a:p>
          <a:p>
            <a:r>
              <a:rPr lang="en-US" dirty="0" err="1" smtClean="0"/>
              <a:t>wordpress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F2F versus W or 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the connection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What does </a:t>
            </a:r>
            <a:r>
              <a:rPr lang="en-US" dirty="0" err="1" smtClean="0"/>
              <a:t>Webcourses</a:t>
            </a:r>
            <a:r>
              <a:rPr lang="en-US" dirty="0" smtClean="0"/>
              <a:t> mean to me?</a:t>
            </a:r>
          </a:p>
          <a:p>
            <a:pPr lvl="2"/>
            <a:r>
              <a:rPr lang="en-US" dirty="0" smtClean="0"/>
              <a:t>Is it different from the f2f classroom?</a:t>
            </a:r>
          </a:p>
          <a:p>
            <a:pPr lvl="1"/>
            <a:r>
              <a:rPr lang="en-US" dirty="0" smtClean="0"/>
              <a:t>What do the other online platforms mean to me and my students?</a:t>
            </a:r>
          </a:p>
          <a:p>
            <a:pPr lvl="2"/>
            <a:r>
              <a:rPr lang="en-US" dirty="0" smtClean="0"/>
              <a:t>What do they replace?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F2F classroom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Classroom (physical)</a:t>
            </a:r>
          </a:p>
          <a:p>
            <a:pPr lvl="1"/>
            <a:r>
              <a:rPr lang="en-US" dirty="0" smtClean="0"/>
              <a:t>Deliver lectures, answer questions, give and collect assignments, …</a:t>
            </a:r>
          </a:p>
          <a:p>
            <a:pPr lvl="1"/>
            <a:r>
              <a:rPr lang="en-US" dirty="0" smtClean="0"/>
              <a:t>Students hangout in front of the classroom and share information</a:t>
            </a:r>
          </a:p>
          <a:p>
            <a:pPr lvl="1"/>
            <a:r>
              <a:rPr lang="en-US" dirty="0" smtClean="0"/>
              <a:t>Model pronunciation, </a:t>
            </a:r>
          </a:p>
          <a:p>
            <a:pPr lvl="1"/>
            <a:r>
              <a:rPr lang="en-US" dirty="0" smtClean="0"/>
              <a:t>Feedback</a:t>
            </a:r>
          </a:p>
          <a:p>
            <a:pPr lvl="1"/>
            <a:r>
              <a:rPr lang="en-US" dirty="0" smtClean="0"/>
              <a:t>Group work</a:t>
            </a:r>
          </a:p>
          <a:p>
            <a:pPr lvl="1"/>
            <a:r>
              <a:rPr lang="en-US" dirty="0" smtClean="0"/>
              <a:t>Showcase 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Webcourses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classroom and an organizer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Syllabus</a:t>
            </a:r>
          </a:p>
          <a:p>
            <a:pPr lvl="1"/>
            <a:r>
              <a:rPr lang="en-US" smtClean="0"/>
              <a:t>Grades</a:t>
            </a:r>
            <a:endParaRPr lang="en-US" dirty="0" smtClean="0"/>
          </a:p>
          <a:p>
            <a:pPr lvl="1"/>
            <a:r>
              <a:rPr lang="en-US" dirty="0" smtClean="0"/>
              <a:t>Content</a:t>
            </a:r>
          </a:p>
          <a:p>
            <a:pPr lvl="1"/>
            <a:r>
              <a:rPr lang="en-US" dirty="0" err="1" smtClean="0"/>
              <a:t>Correspondance</a:t>
            </a:r>
            <a:endParaRPr lang="en-US" dirty="0" smtClean="0"/>
          </a:p>
          <a:p>
            <a:pPr lvl="1"/>
            <a:r>
              <a:rPr lang="en-US" dirty="0" smtClean="0"/>
              <a:t>Calendar</a:t>
            </a:r>
          </a:p>
          <a:p>
            <a:pPr lvl="1"/>
            <a:r>
              <a:rPr lang="en-US" dirty="0" smtClean="0"/>
              <a:t>Announcements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Facebook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hangout place</a:t>
            </a:r>
          </a:p>
          <a:p>
            <a:pPr lvl="1"/>
            <a:r>
              <a:rPr lang="en-US" dirty="0" smtClean="0"/>
              <a:t>Students are always there</a:t>
            </a:r>
          </a:p>
          <a:p>
            <a:pPr lvl="1"/>
            <a:r>
              <a:rPr lang="en-US" dirty="0" err="1" smtClean="0"/>
              <a:t>Facebook</a:t>
            </a:r>
            <a:r>
              <a:rPr lang="en-US" dirty="0" smtClean="0"/>
              <a:t> group</a:t>
            </a:r>
          </a:p>
          <a:p>
            <a:pPr lvl="2"/>
            <a:r>
              <a:rPr lang="en-US" dirty="0" smtClean="0"/>
              <a:t>Discussion feature</a:t>
            </a:r>
          </a:p>
          <a:p>
            <a:pPr lvl="2"/>
            <a:r>
              <a:rPr lang="en-US" dirty="0" smtClean="0"/>
              <a:t>Video feature</a:t>
            </a:r>
          </a:p>
          <a:p>
            <a:pPr lvl="3"/>
            <a:r>
              <a:rPr lang="en-US" dirty="0" smtClean="0"/>
              <a:t>French </a:t>
            </a:r>
            <a:r>
              <a:rPr lang="en-US" dirty="0" err="1" smtClean="0"/>
              <a:t>tv</a:t>
            </a:r>
            <a:r>
              <a:rPr lang="en-US" dirty="0" smtClean="0"/>
              <a:t> programs</a:t>
            </a:r>
          </a:p>
          <a:p>
            <a:pPr lvl="3"/>
            <a:r>
              <a:rPr lang="en-US" dirty="0" smtClean="0"/>
              <a:t>You Tube (</a:t>
            </a:r>
            <a:r>
              <a:rPr lang="en-US" dirty="0" err="1" smtClean="0"/>
              <a:t>french</a:t>
            </a:r>
            <a:r>
              <a:rPr lang="en-US" dirty="0" smtClean="0"/>
              <a:t> music)</a:t>
            </a:r>
          </a:p>
          <a:p>
            <a:pPr lvl="3"/>
            <a:r>
              <a:rPr lang="en-US" dirty="0" smtClean="0"/>
              <a:t>Links to websites</a:t>
            </a:r>
          </a:p>
          <a:p>
            <a:pPr lvl="3"/>
            <a:r>
              <a:rPr lang="en-US" dirty="0" smtClean="0"/>
              <a:t>…</a:t>
            </a:r>
          </a:p>
          <a:p>
            <a:pPr lvl="3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</a:t>
            </a:r>
            <a:r>
              <a:rPr lang="en-US" dirty="0" err="1" smtClean="0"/>
              <a:t>TunesU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Entertainment and modeling center</a:t>
            </a:r>
          </a:p>
          <a:p>
            <a:pPr lvl="1"/>
            <a:r>
              <a:rPr lang="en-US" dirty="0" smtClean="0"/>
              <a:t>Listening and speaking activities</a:t>
            </a:r>
          </a:p>
          <a:p>
            <a:pPr lvl="2"/>
            <a:r>
              <a:rPr lang="en-US" dirty="0" smtClean="0"/>
              <a:t>Students’ recording</a:t>
            </a:r>
          </a:p>
          <a:p>
            <a:pPr lvl="2"/>
            <a:r>
              <a:rPr lang="en-US" dirty="0" smtClean="0"/>
              <a:t>Professor’s recording (pronunciation)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screentoaster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Feedback </a:t>
            </a:r>
          </a:p>
          <a:p>
            <a:pPr lvl="1"/>
            <a:r>
              <a:rPr lang="en-US" dirty="0" smtClean="0"/>
              <a:t>Written activities</a:t>
            </a:r>
          </a:p>
          <a:p>
            <a:pPr lvl="1"/>
            <a:r>
              <a:rPr lang="en-US" dirty="0" smtClean="0"/>
              <a:t>Screen sharing</a:t>
            </a:r>
          </a:p>
          <a:p>
            <a:pPr lvl="1"/>
            <a:r>
              <a:rPr lang="en-US" dirty="0" smtClean="0"/>
              <a:t>Good for visual and audio learners</a:t>
            </a:r>
          </a:p>
          <a:p>
            <a:pPr lvl="2"/>
            <a:r>
              <a:rPr lang="en-US" dirty="0" smtClean="0">
                <a:hlinkClick r:id="rId2"/>
              </a:rPr>
              <a:t>http://www.screentoaster.com/watch/stV0hWREdIR1xZQ15bXltcUlBT/graham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wikispaces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Community of learners (group work)</a:t>
            </a:r>
          </a:p>
          <a:p>
            <a:pPr lvl="1"/>
            <a:r>
              <a:rPr lang="en-US" dirty="0" smtClean="0">
                <a:hlinkClick r:id="rId2"/>
              </a:rPr>
              <a:t>http://fre3420fall2010.wikispaces.com/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90</TotalTime>
  <Words>197</Words>
  <Application>Microsoft Office PowerPoint</Application>
  <PresentationFormat>On-screen Show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Module</vt:lpstr>
      <vt:lpstr>Technology in the modern language curriculum </vt:lpstr>
      <vt:lpstr>Which platform(s)?</vt:lpstr>
      <vt:lpstr>F2F versus W or M</vt:lpstr>
      <vt:lpstr>F2F classroom practices</vt:lpstr>
      <vt:lpstr>Webcourses</vt:lpstr>
      <vt:lpstr>Facebook </vt:lpstr>
      <vt:lpstr>I TunesU</vt:lpstr>
      <vt:lpstr>screentoaster</vt:lpstr>
      <vt:lpstr>wikispaces</vt:lpstr>
      <vt:lpstr>wordpress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in the modern language curriculum</dc:title>
  <dc:creator>Queen Marie</dc:creator>
  <cp:lastModifiedBy>Queen Marie</cp:lastModifiedBy>
  <cp:revision>11</cp:revision>
  <dcterms:created xsi:type="dcterms:W3CDTF">2010-12-15T04:32:37Z</dcterms:created>
  <dcterms:modified xsi:type="dcterms:W3CDTF">2010-12-15T06:03:12Z</dcterms:modified>
</cp:coreProperties>
</file>